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00932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讲述了越来越多的中国留学生选择回国发展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28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岁的教育硕士姜雨濛为例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说明国内便捷的生活条件、良好的就业机会以及改革开放带来的机遇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同时指出中国为海归人才提供了优越的政策支持。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335" y="849903"/>
            <a:ext cx="10699463" cy="1344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780"/>
            <a:ext cx="11485848" cy="60585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recent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years,more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young Chinese students are choosing to return to their homeland after studying abroad to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dreams. 28-year-old Jiang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Yumeng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them. She shares her views. “In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ordering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and shopping online are fast and affordable,” she says. “But for international students with certain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majors, it’s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difficult to find jobs as good as those in China.”</a:t>
            </a:r>
            <a:endParaRPr lang="zh-CN" altLang="zh-CN" sz="2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Jiang, who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holds 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master’s degree in education from Johns Hopkins University in the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 now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teaches at the Aerospace City School in Beijing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3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 up in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Qinhuangdao,a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port city in Hebei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Province, Jiang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remembers her parents talking about their lives at her age—living in their workplace dormitories.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Jiang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in a flat in the north of Beijing. She travels whenever possible. She visits both </a:t>
            </a:r>
            <a:r>
              <a:rPr lang="en-US" altLang="zh-CN" sz="235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domestic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foreign places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China’s reform and opening-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up, young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now have more chances to travel abroad and understand the differences between China and other countries,” she explains.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her time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 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noticed many local media reports were biased and based on old views. “If they travelled widely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see how much the country has changed over the past 10 or 20 years,” she adds.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the last ten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 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introduced a series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policies,from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central to local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levels, 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create better living conditions for returning overseas students.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Jiang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Yumeng,what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advantage does China 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Fair local media reports.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High university position.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Easier job chances for international students.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Convenient food delivery and online shopping.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534" y="144887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098954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China, ordering food and shopping online are fast and affordable”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可知，姜雨濛认为在中国，网上订餐和购物快速且实惠。故选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134975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“Jiang,who holds a master’s degree in education from Johns Hopkins University in the US, now teaches at the Aerospace City School in Beijing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可知，姜雨濛现在在北京人大附中航天城学校教书，所以她现在是一名中学教师。故选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423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Jiang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Yumeng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company worker.	B. A middle school teacher.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media reporter.	D. A university professor.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3351" y="160092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2966895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travels whenever possible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She visits both domestic and foreign places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,domestic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foreign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foreign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国外的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。由此推知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domestic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国内的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；结合文章讲述的是中国留学生回国的情况可知，此处指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China’s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221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domestic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the third paragraph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America’s.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Local.	D. Popular.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534" y="145690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10858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recent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 more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young Chinese students are choosing to return to their homeland after studying abroad to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dreams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28-year-old Jiang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Yumeng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them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以及全文围绕姜雨濛回国后的生活、观点等展开叙述可知，文章主要讲述的是越来越多的海外留学生选择回国实现梦想 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204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idea of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More Chinese students are studying abroad.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Some international students are looking for jobs in China.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More Chinese graduates are looking for jobs in foreign countries.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Returning overseas students are choosing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dreams in China.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4265" y="880596"/>
            <a:ext cx="3288338" cy="41207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4534" y="87280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3058</Words>
  <Application>WPS 演示</Application>
  <PresentationFormat>自定义</PresentationFormat>
  <Paragraphs>52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2025-09-17T08:25:38Z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